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c8572f1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c8572f1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c8572f1c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c8572f1c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c8572f1c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c8572f1c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c8572f1c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c8572f1c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c8572f1c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c8572f1c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c8572f1c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c8572f1c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c8572f1c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c8572f1c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Viitorul începe ieri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23"/>
            <a:ext cx="8123100" cy="14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Crizele și războaiele readuc jurnalismul în top.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Apoi oamenii obosesc de știri.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Dar ce urmează?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4500"/>
            <a:ext cx="8174149" cy="47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Încrederea în ZdG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8094"/>
            <a:ext cx="9144000" cy="418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59388"/>
            <a:ext cx="8162473" cy="42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13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Fiecare posesor de telefon mobil e un pic jurnalist.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Fiecare copy-paster e un pic redacție  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876400"/>
            <a:ext cx="8520600" cy="26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25" y="1876400"/>
            <a:ext cx="4595950" cy="30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513" y="2182875"/>
            <a:ext cx="4030789" cy="269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45753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Pandemie încă nu s-a terminat, dar a început războiul. Războiul durează, dar vin și crizele.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3878850"/>
            <a:ext cx="4715400" cy="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o" sz="1900"/>
              <a:t>Cum va evolua încrederea în jurnaliști?</a:t>
            </a:r>
            <a:endParaRPr b="1" sz="190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849" y="177225"/>
            <a:ext cx="3664200" cy="478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3917100" cy="21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Cum atragem, totuși, oamenii obosiți de media?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Nu-i atragem. Mergem la ei și ne lăsăm atrași de nevoile lor.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2800625"/>
            <a:ext cx="3567000" cy="17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- </a:t>
            </a:r>
            <a:r>
              <a:rPr lang="ro"/>
              <a:t>pensiile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- divorțurile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o"/>
              <a:t>- păduchii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o"/>
              <a:t>- Paștele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200" y="152400"/>
            <a:ext cx="438346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/>
              <a:t>Dacă știm cum, vom reuși?</a:t>
            </a:r>
            <a:endParaRPr b="1"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977426" cy="372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05050"/>
            <a:ext cx="4172925" cy="41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